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0" r:id="rId3"/>
    <p:sldId id="257" r:id="rId4"/>
    <p:sldId id="258" r:id="rId5"/>
    <p:sldId id="259" r:id="rId6"/>
    <p:sldId id="261" r:id="rId7"/>
    <p:sldId id="263" r:id="rId8"/>
    <p:sldId id="262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91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26" Type="http://schemas.openxmlformats.org/officeDocument/2006/relationships/image" Target="../media/image27.wmf"/><Relationship Id="rId3" Type="http://schemas.openxmlformats.org/officeDocument/2006/relationships/image" Target="../media/image4.wmf"/><Relationship Id="rId21" Type="http://schemas.openxmlformats.org/officeDocument/2006/relationships/image" Target="../media/image22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5" Type="http://schemas.openxmlformats.org/officeDocument/2006/relationships/image" Target="../media/image26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29" Type="http://schemas.openxmlformats.org/officeDocument/2006/relationships/image" Target="../media/image30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24" Type="http://schemas.openxmlformats.org/officeDocument/2006/relationships/image" Target="../media/image25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23" Type="http://schemas.openxmlformats.org/officeDocument/2006/relationships/image" Target="../media/image24.wmf"/><Relationship Id="rId28" Type="http://schemas.openxmlformats.org/officeDocument/2006/relationships/image" Target="../media/image29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wmf"/><Relationship Id="rId27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57.wmf"/><Relationship Id="rId18" Type="http://schemas.openxmlformats.org/officeDocument/2006/relationships/image" Target="../media/image6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12" Type="http://schemas.openxmlformats.org/officeDocument/2006/relationships/image" Target="../media/image56.wmf"/><Relationship Id="rId17" Type="http://schemas.openxmlformats.org/officeDocument/2006/relationships/image" Target="../media/image61.wmf"/><Relationship Id="rId2" Type="http://schemas.openxmlformats.org/officeDocument/2006/relationships/image" Target="../media/image46.wmf"/><Relationship Id="rId16" Type="http://schemas.openxmlformats.org/officeDocument/2006/relationships/image" Target="../media/image60.wmf"/><Relationship Id="rId20" Type="http://schemas.openxmlformats.org/officeDocument/2006/relationships/image" Target="../media/image64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5" Type="http://schemas.openxmlformats.org/officeDocument/2006/relationships/image" Target="../media/image49.wmf"/><Relationship Id="rId15" Type="http://schemas.openxmlformats.org/officeDocument/2006/relationships/image" Target="../media/image59.wmf"/><Relationship Id="rId10" Type="http://schemas.openxmlformats.org/officeDocument/2006/relationships/image" Target="../media/image54.wmf"/><Relationship Id="rId19" Type="http://schemas.openxmlformats.org/officeDocument/2006/relationships/image" Target="../media/image63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Relationship Id="rId14" Type="http://schemas.openxmlformats.org/officeDocument/2006/relationships/image" Target="../media/image5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image" Target="../media/image80.wmf"/><Relationship Id="rId18" Type="http://schemas.openxmlformats.org/officeDocument/2006/relationships/image" Target="../media/image85.wmf"/><Relationship Id="rId3" Type="http://schemas.openxmlformats.org/officeDocument/2006/relationships/image" Target="../media/image70.wmf"/><Relationship Id="rId21" Type="http://schemas.openxmlformats.org/officeDocument/2006/relationships/image" Target="../media/image88.wmf"/><Relationship Id="rId7" Type="http://schemas.openxmlformats.org/officeDocument/2006/relationships/image" Target="../media/image74.wmf"/><Relationship Id="rId12" Type="http://schemas.openxmlformats.org/officeDocument/2006/relationships/image" Target="../media/image79.wmf"/><Relationship Id="rId17" Type="http://schemas.openxmlformats.org/officeDocument/2006/relationships/image" Target="../media/image84.wmf"/><Relationship Id="rId2" Type="http://schemas.openxmlformats.org/officeDocument/2006/relationships/image" Target="../media/image69.wmf"/><Relationship Id="rId16" Type="http://schemas.openxmlformats.org/officeDocument/2006/relationships/image" Target="../media/image83.wmf"/><Relationship Id="rId20" Type="http://schemas.openxmlformats.org/officeDocument/2006/relationships/image" Target="../media/image87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11" Type="http://schemas.openxmlformats.org/officeDocument/2006/relationships/image" Target="../media/image78.wmf"/><Relationship Id="rId5" Type="http://schemas.openxmlformats.org/officeDocument/2006/relationships/image" Target="../media/image72.wmf"/><Relationship Id="rId15" Type="http://schemas.openxmlformats.org/officeDocument/2006/relationships/image" Target="../media/image82.wmf"/><Relationship Id="rId23" Type="http://schemas.openxmlformats.org/officeDocument/2006/relationships/image" Target="../media/image90.wmf"/><Relationship Id="rId10" Type="http://schemas.openxmlformats.org/officeDocument/2006/relationships/image" Target="../media/image77.wmf"/><Relationship Id="rId19" Type="http://schemas.openxmlformats.org/officeDocument/2006/relationships/image" Target="../media/image86.wmf"/><Relationship Id="rId4" Type="http://schemas.openxmlformats.org/officeDocument/2006/relationships/image" Target="../media/image71.wmf"/><Relationship Id="rId9" Type="http://schemas.openxmlformats.org/officeDocument/2006/relationships/image" Target="../media/image76.wmf"/><Relationship Id="rId14" Type="http://schemas.openxmlformats.org/officeDocument/2006/relationships/image" Target="../media/image81.wmf"/><Relationship Id="rId22" Type="http://schemas.openxmlformats.org/officeDocument/2006/relationships/image" Target="../media/image8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2EF41-93AA-4103-A48D-A3E793FD51DE}" type="datetimeFigureOut">
              <a:rPr lang="en-CA" smtClean="0"/>
              <a:pPr/>
              <a:t>2015-03-16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FDA541-15F9-44F9-B02F-DECC87F8CA0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703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DA541-15F9-44F9-B02F-DECC87F8CA0F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9001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DA541-15F9-44F9-B02F-DECC87F8CA0F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8810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DA541-15F9-44F9-B02F-DECC87F8CA0F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6632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DA541-15F9-44F9-B02F-DECC87F8CA0F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2562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DA541-15F9-44F9-B02F-DECC87F8CA0F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9037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DA541-15F9-44F9-B02F-DECC87F8CA0F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7221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DA541-15F9-44F9-B02F-DECC87F8CA0F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2149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DA541-15F9-44F9-B02F-DECC87F8CA0F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3820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066D914-D800-490F-81A9-B2EC8EF4575F}" type="datetimeFigureOut">
              <a:rPr lang="en-CA" smtClean="0"/>
              <a:pPr/>
              <a:t>2015-03-16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05FF436-8B7F-4566-8740-051D915FF4BB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oleObject" Target="../embeddings/oleObject19.bin"/><Relationship Id="rId21" Type="http://schemas.openxmlformats.org/officeDocument/2006/relationships/image" Target="../media/image10.wmf"/><Relationship Id="rId34" Type="http://schemas.openxmlformats.org/officeDocument/2006/relationships/image" Target="../media/image16.wmf"/><Relationship Id="rId42" Type="http://schemas.openxmlformats.org/officeDocument/2006/relationships/oleObject" Target="../embeddings/oleObject21.bin"/><Relationship Id="rId47" Type="http://schemas.openxmlformats.org/officeDocument/2006/relationships/oleObject" Target="../embeddings/oleObject24.bin"/><Relationship Id="rId50" Type="http://schemas.openxmlformats.org/officeDocument/2006/relationships/image" Target="../media/image23.wmf"/><Relationship Id="rId55" Type="http://schemas.openxmlformats.org/officeDocument/2006/relationships/oleObject" Target="../embeddings/oleObject28.bin"/><Relationship Id="rId63" Type="http://schemas.openxmlformats.org/officeDocument/2006/relationships/image" Target="../media/image29.wmf"/><Relationship Id="rId68" Type="http://schemas.openxmlformats.org/officeDocument/2006/relationships/hyperlink" Target="http://www.bcmath.ca/" TargetMode="Externa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9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oleObject" Target="../embeddings/oleObject18.bin"/><Relationship Id="rId40" Type="http://schemas.openxmlformats.org/officeDocument/2006/relationships/image" Target="../media/image19.wmf"/><Relationship Id="rId45" Type="http://schemas.openxmlformats.org/officeDocument/2006/relationships/image" Target="../media/image21.wmf"/><Relationship Id="rId53" Type="http://schemas.openxmlformats.org/officeDocument/2006/relationships/oleObject" Target="../embeddings/oleObject27.bin"/><Relationship Id="rId58" Type="http://schemas.openxmlformats.org/officeDocument/2006/relationships/image" Target="../media/image27.wmf"/><Relationship Id="rId66" Type="http://schemas.openxmlformats.org/officeDocument/2006/relationships/oleObject" Target="../embeddings/oleObject35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36" Type="http://schemas.openxmlformats.org/officeDocument/2006/relationships/image" Target="../media/image17.wmf"/><Relationship Id="rId49" Type="http://schemas.openxmlformats.org/officeDocument/2006/relationships/oleObject" Target="../embeddings/oleObject25.bin"/><Relationship Id="rId57" Type="http://schemas.openxmlformats.org/officeDocument/2006/relationships/oleObject" Target="../embeddings/oleObject29.bin"/><Relationship Id="rId61" Type="http://schemas.openxmlformats.org/officeDocument/2006/relationships/oleObject" Target="../embeddings/oleObject31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4" Type="http://schemas.openxmlformats.org/officeDocument/2006/relationships/oleObject" Target="../embeddings/oleObject22.bin"/><Relationship Id="rId52" Type="http://schemas.openxmlformats.org/officeDocument/2006/relationships/image" Target="../media/image24.wmf"/><Relationship Id="rId60" Type="http://schemas.openxmlformats.org/officeDocument/2006/relationships/image" Target="../media/image28.wmf"/><Relationship Id="rId65" Type="http://schemas.openxmlformats.org/officeDocument/2006/relationships/oleObject" Target="../embeddings/oleObject3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Relationship Id="rId35" Type="http://schemas.openxmlformats.org/officeDocument/2006/relationships/oleObject" Target="../embeddings/oleObject17.bin"/><Relationship Id="rId43" Type="http://schemas.openxmlformats.org/officeDocument/2006/relationships/image" Target="../media/image20.wmf"/><Relationship Id="rId48" Type="http://schemas.openxmlformats.org/officeDocument/2006/relationships/image" Target="../media/image22.wmf"/><Relationship Id="rId56" Type="http://schemas.openxmlformats.org/officeDocument/2006/relationships/image" Target="../media/image26.wmf"/><Relationship Id="rId64" Type="http://schemas.openxmlformats.org/officeDocument/2006/relationships/oleObject" Target="../embeddings/oleObject33.bin"/><Relationship Id="rId8" Type="http://schemas.openxmlformats.org/officeDocument/2006/relationships/oleObject" Target="../embeddings/oleObject3.bin"/><Relationship Id="rId51" Type="http://schemas.openxmlformats.org/officeDocument/2006/relationships/oleObject" Target="../embeddings/oleObject26.bin"/><Relationship Id="rId3" Type="http://schemas.openxmlformats.org/officeDocument/2006/relationships/notesSlide" Target="../notesSlides/notesSlide2.xml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oleObject" Target="../embeddings/oleObject16.bin"/><Relationship Id="rId38" Type="http://schemas.openxmlformats.org/officeDocument/2006/relationships/image" Target="../media/image18.wmf"/><Relationship Id="rId46" Type="http://schemas.openxmlformats.org/officeDocument/2006/relationships/oleObject" Target="../embeddings/oleObject23.bin"/><Relationship Id="rId59" Type="http://schemas.openxmlformats.org/officeDocument/2006/relationships/oleObject" Target="../embeddings/oleObject30.bin"/><Relationship Id="rId67" Type="http://schemas.openxmlformats.org/officeDocument/2006/relationships/image" Target="../media/image30.wmf"/><Relationship Id="rId20" Type="http://schemas.openxmlformats.org/officeDocument/2006/relationships/oleObject" Target="../embeddings/oleObject9.bin"/><Relationship Id="rId41" Type="http://schemas.openxmlformats.org/officeDocument/2006/relationships/oleObject" Target="../embeddings/oleObject20.bin"/><Relationship Id="rId54" Type="http://schemas.openxmlformats.org/officeDocument/2006/relationships/image" Target="../media/image25.wmf"/><Relationship Id="rId62" Type="http://schemas.openxmlformats.org/officeDocument/2006/relationships/oleObject" Target="../embeddings/oleObject3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2.wmf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47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43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6.bin"/><Relationship Id="rId20" Type="http://schemas.openxmlformats.org/officeDocument/2006/relationships/oleObject" Target="../embeddings/oleObject48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38.wmf"/><Relationship Id="rId24" Type="http://schemas.openxmlformats.org/officeDocument/2006/relationships/hyperlink" Target="http://www.bcmath.ca/" TargetMode="External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23" Type="http://schemas.openxmlformats.org/officeDocument/2006/relationships/image" Target="../media/image44.wmf"/><Relationship Id="rId10" Type="http://schemas.openxmlformats.org/officeDocument/2006/relationships/oleObject" Target="../embeddings/oleObject43.bin"/><Relationship Id="rId19" Type="http://schemas.openxmlformats.org/officeDocument/2006/relationships/image" Target="../media/image42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45.bin"/><Relationship Id="rId22" Type="http://schemas.openxmlformats.org/officeDocument/2006/relationships/oleObject" Target="../embeddings/oleObject4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49.wmf"/><Relationship Id="rId18" Type="http://schemas.openxmlformats.org/officeDocument/2006/relationships/oleObject" Target="../embeddings/oleObject57.bin"/><Relationship Id="rId26" Type="http://schemas.openxmlformats.org/officeDocument/2006/relationships/oleObject" Target="../embeddings/oleObject61.bin"/><Relationship Id="rId39" Type="http://schemas.openxmlformats.org/officeDocument/2006/relationships/image" Target="../media/image62.wmf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53.wmf"/><Relationship Id="rId34" Type="http://schemas.openxmlformats.org/officeDocument/2006/relationships/oleObject" Target="../embeddings/oleObject65.bin"/><Relationship Id="rId42" Type="http://schemas.openxmlformats.org/officeDocument/2006/relationships/oleObject" Target="../embeddings/oleObject69.bin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4.bin"/><Relationship Id="rId17" Type="http://schemas.openxmlformats.org/officeDocument/2006/relationships/image" Target="../media/image51.wmf"/><Relationship Id="rId25" Type="http://schemas.openxmlformats.org/officeDocument/2006/relationships/image" Target="../media/image55.wmf"/><Relationship Id="rId33" Type="http://schemas.openxmlformats.org/officeDocument/2006/relationships/image" Target="../media/image59.wmf"/><Relationship Id="rId38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6.bin"/><Relationship Id="rId20" Type="http://schemas.openxmlformats.org/officeDocument/2006/relationships/oleObject" Target="../embeddings/oleObject58.bin"/><Relationship Id="rId29" Type="http://schemas.openxmlformats.org/officeDocument/2006/relationships/image" Target="../media/image57.wmf"/><Relationship Id="rId41" Type="http://schemas.openxmlformats.org/officeDocument/2006/relationships/image" Target="../media/image63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48.wmf"/><Relationship Id="rId24" Type="http://schemas.openxmlformats.org/officeDocument/2006/relationships/oleObject" Target="../embeddings/oleObject60.bin"/><Relationship Id="rId32" Type="http://schemas.openxmlformats.org/officeDocument/2006/relationships/oleObject" Target="../embeddings/oleObject64.bin"/><Relationship Id="rId37" Type="http://schemas.openxmlformats.org/officeDocument/2006/relationships/image" Target="../media/image61.wmf"/><Relationship Id="rId40" Type="http://schemas.openxmlformats.org/officeDocument/2006/relationships/oleObject" Target="../embeddings/oleObject68.bin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23" Type="http://schemas.openxmlformats.org/officeDocument/2006/relationships/image" Target="../media/image54.wmf"/><Relationship Id="rId28" Type="http://schemas.openxmlformats.org/officeDocument/2006/relationships/oleObject" Target="../embeddings/oleObject62.bin"/><Relationship Id="rId36" Type="http://schemas.openxmlformats.org/officeDocument/2006/relationships/oleObject" Target="../embeddings/oleObject66.bin"/><Relationship Id="rId10" Type="http://schemas.openxmlformats.org/officeDocument/2006/relationships/oleObject" Target="../embeddings/oleObject53.bin"/><Relationship Id="rId19" Type="http://schemas.openxmlformats.org/officeDocument/2006/relationships/image" Target="../media/image52.wmf"/><Relationship Id="rId31" Type="http://schemas.openxmlformats.org/officeDocument/2006/relationships/image" Target="../media/image58.wmf"/><Relationship Id="rId44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50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5.bin"/><Relationship Id="rId22" Type="http://schemas.openxmlformats.org/officeDocument/2006/relationships/oleObject" Target="../embeddings/oleObject59.bin"/><Relationship Id="rId27" Type="http://schemas.openxmlformats.org/officeDocument/2006/relationships/image" Target="../media/image56.wmf"/><Relationship Id="rId30" Type="http://schemas.openxmlformats.org/officeDocument/2006/relationships/oleObject" Target="../embeddings/oleObject63.bin"/><Relationship Id="rId35" Type="http://schemas.openxmlformats.org/officeDocument/2006/relationships/image" Target="../media/image60.wmf"/><Relationship Id="rId43" Type="http://schemas.openxmlformats.org/officeDocument/2006/relationships/image" Target="../media/image6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cmath.ca/" TargetMode="External"/><Relationship Id="rId5" Type="http://schemas.openxmlformats.org/officeDocument/2006/relationships/image" Target="../media/image67.jpeg"/><Relationship Id="rId4" Type="http://schemas.openxmlformats.org/officeDocument/2006/relationships/image" Target="../media/image66.jpe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2.wmf"/><Relationship Id="rId18" Type="http://schemas.openxmlformats.org/officeDocument/2006/relationships/oleObject" Target="../embeddings/oleObject77.bin"/><Relationship Id="rId26" Type="http://schemas.openxmlformats.org/officeDocument/2006/relationships/oleObject" Target="../embeddings/oleObject81.bin"/><Relationship Id="rId39" Type="http://schemas.openxmlformats.org/officeDocument/2006/relationships/image" Target="../media/image85.wmf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76.wmf"/><Relationship Id="rId34" Type="http://schemas.openxmlformats.org/officeDocument/2006/relationships/oleObject" Target="../embeddings/oleObject85.bin"/><Relationship Id="rId42" Type="http://schemas.openxmlformats.org/officeDocument/2006/relationships/oleObject" Target="../embeddings/oleObject89.bin"/><Relationship Id="rId47" Type="http://schemas.openxmlformats.org/officeDocument/2006/relationships/image" Target="../media/image89.wmf"/><Relationship Id="rId50" Type="http://schemas.openxmlformats.org/officeDocument/2006/relationships/hyperlink" Target="http://www.bcmath.ca/" TargetMode="External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4.wmf"/><Relationship Id="rId25" Type="http://schemas.openxmlformats.org/officeDocument/2006/relationships/image" Target="../media/image78.wmf"/><Relationship Id="rId33" Type="http://schemas.openxmlformats.org/officeDocument/2006/relationships/image" Target="../media/image82.wmf"/><Relationship Id="rId38" Type="http://schemas.openxmlformats.org/officeDocument/2006/relationships/oleObject" Target="../embeddings/oleObject87.bin"/><Relationship Id="rId46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6.bin"/><Relationship Id="rId20" Type="http://schemas.openxmlformats.org/officeDocument/2006/relationships/oleObject" Target="../embeddings/oleObject78.bin"/><Relationship Id="rId29" Type="http://schemas.openxmlformats.org/officeDocument/2006/relationships/image" Target="../media/image80.wmf"/><Relationship Id="rId41" Type="http://schemas.openxmlformats.org/officeDocument/2006/relationships/image" Target="../media/image86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1.wmf"/><Relationship Id="rId24" Type="http://schemas.openxmlformats.org/officeDocument/2006/relationships/oleObject" Target="../embeddings/oleObject80.bin"/><Relationship Id="rId32" Type="http://schemas.openxmlformats.org/officeDocument/2006/relationships/oleObject" Target="../embeddings/oleObject84.bin"/><Relationship Id="rId37" Type="http://schemas.openxmlformats.org/officeDocument/2006/relationships/image" Target="../media/image84.wmf"/><Relationship Id="rId40" Type="http://schemas.openxmlformats.org/officeDocument/2006/relationships/oleObject" Target="../embeddings/oleObject88.bin"/><Relationship Id="rId45" Type="http://schemas.openxmlformats.org/officeDocument/2006/relationships/image" Target="../media/image88.wmf"/><Relationship Id="rId5" Type="http://schemas.openxmlformats.org/officeDocument/2006/relationships/image" Target="../media/image68.wmf"/><Relationship Id="rId15" Type="http://schemas.openxmlformats.org/officeDocument/2006/relationships/image" Target="../media/image73.wmf"/><Relationship Id="rId23" Type="http://schemas.openxmlformats.org/officeDocument/2006/relationships/image" Target="../media/image77.wmf"/><Relationship Id="rId28" Type="http://schemas.openxmlformats.org/officeDocument/2006/relationships/oleObject" Target="../embeddings/oleObject82.bin"/><Relationship Id="rId36" Type="http://schemas.openxmlformats.org/officeDocument/2006/relationships/oleObject" Target="../embeddings/oleObject86.bin"/><Relationship Id="rId49" Type="http://schemas.openxmlformats.org/officeDocument/2006/relationships/image" Target="../media/image90.wmf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75.wmf"/><Relationship Id="rId31" Type="http://schemas.openxmlformats.org/officeDocument/2006/relationships/image" Target="../media/image81.wmf"/><Relationship Id="rId44" Type="http://schemas.openxmlformats.org/officeDocument/2006/relationships/oleObject" Target="../embeddings/oleObject90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0.wmf"/><Relationship Id="rId14" Type="http://schemas.openxmlformats.org/officeDocument/2006/relationships/oleObject" Target="../embeddings/oleObject75.bin"/><Relationship Id="rId22" Type="http://schemas.openxmlformats.org/officeDocument/2006/relationships/oleObject" Target="../embeddings/oleObject79.bin"/><Relationship Id="rId27" Type="http://schemas.openxmlformats.org/officeDocument/2006/relationships/image" Target="../media/image79.wmf"/><Relationship Id="rId30" Type="http://schemas.openxmlformats.org/officeDocument/2006/relationships/oleObject" Target="../embeddings/oleObject83.bin"/><Relationship Id="rId35" Type="http://schemas.openxmlformats.org/officeDocument/2006/relationships/image" Target="../media/image83.wmf"/><Relationship Id="rId43" Type="http://schemas.openxmlformats.org/officeDocument/2006/relationships/image" Target="../media/image87.wmf"/><Relationship Id="rId48" Type="http://schemas.openxmlformats.org/officeDocument/2006/relationships/oleObject" Target="../embeddings/oleObject92.bin"/><Relationship Id="rId8" Type="http://schemas.openxmlformats.org/officeDocument/2006/relationships/oleObject" Target="../embeddings/oleObject7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Section 1.3 </a:t>
            </a:r>
            <a:br>
              <a:rPr lang="en-CA" dirty="0" smtClean="0"/>
            </a:br>
            <a:r>
              <a:rPr lang="en-CA" dirty="0" smtClean="0"/>
              <a:t>Multiplying Two Digit Numbers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036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31202"/>
          </a:xfrm>
        </p:spPr>
        <p:txBody>
          <a:bodyPr/>
          <a:lstStyle/>
          <a:p>
            <a:r>
              <a:rPr lang="en-CA" dirty="0" smtClean="0"/>
              <a:t>Traditional Method: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051560"/>
            <a:ext cx="8397240" cy="701040"/>
          </a:xfrm>
        </p:spPr>
        <p:txBody>
          <a:bodyPr/>
          <a:lstStyle/>
          <a:p>
            <a:r>
              <a:rPr lang="en-CA" dirty="0" smtClean="0"/>
              <a:t>The traditional method for multiplying: 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158240" y="1904047"/>
          <a:ext cx="1158240" cy="1790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7" name="Equation" r:id="rId4" imgW="279360" imgH="431640" progId="Equation.DSMT4">
                  <p:embed/>
                </p:oleObj>
              </mc:Choice>
              <mc:Fallback>
                <p:oleObj name="Equation" r:id="rId4" imgW="27936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240" y="1904047"/>
                        <a:ext cx="1158240" cy="17900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835468" y="3449955"/>
          <a:ext cx="47307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8" name="Equation" r:id="rId6" imgW="114120" imgH="177480" progId="Equation.DSMT4">
                  <p:embed/>
                </p:oleObj>
              </mc:Choice>
              <mc:Fallback>
                <p:oleObj name="Equation" r:id="rId6" imgW="11412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468" y="3449955"/>
                        <a:ext cx="473075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H="1" flipV="1">
            <a:off x="2042160" y="2545080"/>
            <a:ext cx="0" cy="39624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570990" y="1553302"/>
          <a:ext cx="318770" cy="519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9" name="Equation" r:id="rId8" imgW="101520" imgH="164880" progId="Equation.DSMT4">
                  <p:embed/>
                </p:oleObj>
              </mc:Choice>
              <mc:Fallback>
                <p:oleObj name="Equation" r:id="rId8" imgW="10152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990" y="1553302"/>
                        <a:ext cx="318770" cy="5196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H="1" flipV="1">
            <a:off x="1798320" y="2529840"/>
            <a:ext cx="228600" cy="4114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499870" y="3506153"/>
          <a:ext cx="473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0" name="Equation" r:id="rId10" imgW="114120" imgH="164880" progId="Equation.DSMT4">
                  <p:embed/>
                </p:oleObj>
              </mc:Choice>
              <mc:Fallback>
                <p:oleObj name="Equation" r:id="rId10" imgW="11412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9870" y="3506153"/>
                        <a:ext cx="4730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flipH="1" flipV="1">
            <a:off x="1463040" y="2499360"/>
            <a:ext cx="579120" cy="47244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172845" y="3457258"/>
          <a:ext cx="473075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1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845" y="3457258"/>
                        <a:ext cx="473075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803083" y="4046088"/>
          <a:ext cx="52546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2" name="Equation" r:id="rId14" imgW="126720" imgH="139680" progId="Equation.DSMT4">
                  <p:embed/>
                </p:oleObj>
              </mc:Choice>
              <mc:Fallback>
                <p:oleObj name="Equation" r:id="rId14" imgW="126720" imgH="139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083" y="4046088"/>
                        <a:ext cx="525462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471987" y="3964639"/>
          <a:ext cx="5270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" name="Equation" r:id="rId16" imgW="126720" imgH="164880" progId="Equation.DSMT4">
                  <p:embed/>
                </p:oleObj>
              </mc:Choice>
              <mc:Fallback>
                <p:oleObj name="Equation" r:id="rId16" imgW="126720" imgH="164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987" y="3964639"/>
                        <a:ext cx="52705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flipV="1">
            <a:off x="1729740" y="2492188"/>
            <a:ext cx="300766" cy="464372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536422" y="1568637"/>
          <a:ext cx="3968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4" name="Equation" r:id="rId18" imgW="126720" imgH="164880" progId="Equation.DSMT4">
                  <p:embed/>
                </p:oleObj>
              </mc:Choice>
              <mc:Fallback>
                <p:oleObj name="Equation" r:id="rId18" imgW="126720" imgH="164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422" y="1568637"/>
                        <a:ext cx="396875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flipV="1">
            <a:off x="1729740" y="2519082"/>
            <a:ext cx="4931" cy="445098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1168494" y="3921687"/>
          <a:ext cx="47307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5" name="Equation" r:id="rId20" imgW="114120" imgH="177480" progId="Equation.DSMT4">
                  <p:embed/>
                </p:oleObj>
              </mc:Choice>
              <mc:Fallback>
                <p:oleObj name="Equation" r:id="rId20" imgW="11412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94" y="3921687"/>
                        <a:ext cx="473075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Arrow Connector 20"/>
          <p:cNvCxnSpPr/>
          <p:nvPr/>
        </p:nvCxnSpPr>
        <p:spPr>
          <a:xfrm flipH="1" flipV="1">
            <a:off x="1470660" y="2545080"/>
            <a:ext cx="251460" cy="40386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581546" y="3867150"/>
          <a:ext cx="178752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6" name="Equation" r:id="rId22" imgW="431640" imgH="215640" progId="Equation.DSMT4">
                  <p:embed/>
                </p:oleObj>
              </mc:Choice>
              <mc:Fallback>
                <p:oleObj name="Equation" r:id="rId22" imgW="43164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46" y="3867150"/>
                        <a:ext cx="1787525" cy="896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1827001" y="4559087"/>
          <a:ext cx="47307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7" name="Equation" r:id="rId24" imgW="114120" imgH="177480" progId="Equation.DSMT4">
                  <p:embed/>
                </p:oleObj>
              </mc:Choice>
              <mc:Fallback>
                <p:oleObj name="Equation" r:id="rId24" imgW="11412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7001" y="4559087"/>
                        <a:ext cx="473075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1463674" y="4534427"/>
          <a:ext cx="5254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8" name="Equation" r:id="rId26" imgW="126720" imgH="164880" progId="Equation.DSMT4">
                  <p:embed/>
                </p:oleObj>
              </mc:Choice>
              <mc:Fallback>
                <p:oleObj name="Equation" r:id="rId26" imgW="126720" imgH="164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4" y="4534427"/>
                        <a:ext cx="52546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1127125" y="3395136"/>
          <a:ext cx="212469" cy="346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9" name="Equation" r:id="rId28" imgW="101520" imgH="164880" progId="Equation.DSMT4">
                  <p:embed/>
                </p:oleObj>
              </mc:Choice>
              <mc:Fallback>
                <p:oleObj name="Equation" r:id="rId28" imgW="101520" imgH="164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3395136"/>
                        <a:ext cx="212469" cy="3463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1116521" y="4593690"/>
          <a:ext cx="5254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0" name="Equation" r:id="rId30" imgW="126720" imgH="164880" progId="Equation.DSMT4">
                  <p:embed/>
                </p:oleObj>
              </mc:Choice>
              <mc:Fallback>
                <p:oleObj name="Equation" r:id="rId30" imgW="126720" imgH="164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521" y="4593690"/>
                        <a:ext cx="52546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906977" y="3759211"/>
          <a:ext cx="212469" cy="346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1" name="Equation" r:id="rId32" imgW="101520" imgH="164880" progId="Equation.DSMT4">
                  <p:embed/>
                </p:oleObj>
              </mc:Choice>
              <mc:Fallback>
                <p:oleObj name="Equation" r:id="rId32" imgW="101520" imgH="164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977" y="3759211"/>
                        <a:ext cx="212469" cy="3463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829719" y="4551885"/>
          <a:ext cx="471488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2" name="Equation" r:id="rId33" imgW="114120" imgH="177480" progId="Equation.DSMT4">
                  <p:embed/>
                </p:oleObj>
              </mc:Choice>
              <mc:Fallback>
                <p:oleObj name="Equation" r:id="rId33" imgW="1141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719" y="4551885"/>
                        <a:ext cx="471488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585789" y="4518553"/>
          <a:ext cx="419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3" name="Equation" r:id="rId35" imgW="101520" imgH="164880" progId="Equation.DSMT4">
                  <p:embed/>
                </p:oleObj>
              </mc:Choice>
              <mc:Fallback>
                <p:oleObj name="Equation" r:id="rId35" imgW="101520" imgH="164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9" y="4518553"/>
                        <a:ext cx="419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4465320" y="1934527"/>
          <a:ext cx="1158240" cy="1790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4" name="Equation" r:id="rId37" imgW="279360" imgH="431640" progId="Equation.DSMT4">
                  <p:embed/>
                </p:oleObj>
              </mc:Choice>
              <mc:Fallback>
                <p:oleObj name="Equation" r:id="rId37" imgW="279360" imgH="431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5320" y="1934527"/>
                        <a:ext cx="1158240" cy="17900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5142548" y="3480435"/>
          <a:ext cx="47307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5" name="Equation" r:id="rId39" imgW="114120" imgH="177480" progId="Equation.DSMT4">
                  <p:embed/>
                </p:oleObj>
              </mc:Choice>
              <mc:Fallback>
                <p:oleObj name="Equation" r:id="rId39" imgW="114120" imgH="1774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2548" y="3480435"/>
                        <a:ext cx="473075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/>
          <p:cNvCxnSpPr/>
          <p:nvPr/>
        </p:nvCxnSpPr>
        <p:spPr>
          <a:xfrm flipH="1" flipV="1">
            <a:off x="5349240" y="2575560"/>
            <a:ext cx="0" cy="39624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4878070" y="1583782"/>
          <a:ext cx="318770" cy="519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6" name="Equation" r:id="rId41" imgW="101520" imgH="164880" progId="Equation.DSMT4">
                  <p:embed/>
                </p:oleObj>
              </mc:Choice>
              <mc:Fallback>
                <p:oleObj name="Equation" r:id="rId41" imgW="10152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070" y="1583782"/>
                        <a:ext cx="318770" cy="5196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flipH="1" flipV="1">
            <a:off x="5105400" y="2560320"/>
            <a:ext cx="228600" cy="4114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4806950" y="3509963"/>
          <a:ext cx="4730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7" name="Equation" r:id="rId42" imgW="114120" imgH="177480" progId="Equation.DSMT4">
                  <p:embed/>
                </p:oleObj>
              </mc:Choice>
              <mc:Fallback>
                <p:oleObj name="Equation" r:id="rId42" imgW="11412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6950" y="3509963"/>
                        <a:ext cx="473075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Arrow Connector 39"/>
          <p:cNvCxnSpPr/>
          <p:nvPr/>
        </p:nvCxnSpPr>
        <p:spPr>
          <a:xfrm flipH="1" flipV="1">
            <a:off x="4770120" y="2529840"/>
            <a:ext cx="579120" cy="47244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4454525" y="3513138"/>
          <a:ext cx="5254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8" name="Equation" r:id="rId44" imgW="126720" imgH="164880" progId="Equation.DSMT4">
                  <p:embed/>
                </p:oleObj>
              </mc:Choice>
              <mc:Fallback>
                <p:oleObj name="Equation" r:id="rId44" imgW="12672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525" y="3513138"/>
                        <a:ext cx="52546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5110163" y="4076568"/>
          <a:ext cx="52546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9" name="Equation" r:id="rId46" imgW="126720" imgH="139680" progId="Equation.DSMT4">
                  <p:embed/>
                </p:oleObj>
              </mc:Choice>
              <mc:Fallback>
                <p:oleObj name="Equation" r:id="rId46" imgW="126720" imgH="1396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0163" y="4076568"/>
                        <a:ext cx="525462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4803775" y="3970338"/>
          <a:ext cx="47466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0" name="Equation" r:id="rId47" imgW="114120" imgH="177480" progId="Equation.DSMT4">
                  <p:embed/>
                </p:oleObj>
              </mc:Choice>
              <mc:Fallback>
                <p:oleObj name="Equation" r:id="rId47" imgW="11412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775" y="3970338"/>
                        <a:ext cx="474663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Arrow Connector 43"/>
          <p:cNvCxnSpPr/>
          <p:nvPr/>
        </p:nvCxnSpPr>
        <p:spPr>
          <a:xfrm flipV="1">
            <a:off x="5036820" y="2522668"/>
            <a:ext cx="300766" cy="464372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4858742" y="1583877"/>
          <a:ext cx="3968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1" name="Equation" r:id="rId49" imgW="126720" imgH="164880" progId="Equation.DSMT4">
                  <p:embed/>
                </p:oleObj>
              </mc:Choice>
              <mc:Fallback>
                <p:oleObj name="Equation" r:id="rId49" imgW="126720" imgH="164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8742" y="1583877"/>
                        <a:ext cx="396875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Arrow Connector 45"/>
          <p:cNvCxnSpPr/>
          <p:nvPr/>
        </p:nvCxnSpPr>
        <p:spPr>
          <a:xfrm flipV="1">
            <a:off x="5036820" y="2549562"/>
            <a:ext cx="4931" cy="445098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Object 46"/>
          <p:cNvGraphicFramePr>
            <a:graphicFrameLocks noChangeAspect="1"/>
          </p:cNvGraphicFramePr>
          <p:nvPr/>
        </p:nvGraphicFramePr>
        <p:xfrm>
          <a:off x="4449763" y="3978275"/>
          <a:ext cx="5254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2" name="Equation" r:id="rId51" imgW="126720" imgH="164880" progId="Equation.DSMT4">
                  <p:embed/>
                </p:oleObj>
              </mc:Choice>
              <mc:Fallback>
                <p:oleObj name="Equation" r:id="rId51" imgW="126720" imgH="164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3" y="3978275"/>
                        <a:ext cx="525462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8" name="Straight Arrow Connector 47"/>
          <p:cNvCxnSpPr/>
          <p:nvPr/>
        </p:nvCxnSpPr>
        <p:spPr>
          <a:xfrm flipH="1" flipV="1">
            <a:off x="4777740" y="2575560"/>
            <a:ext cx="251460" cy="40386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" name="Object 48"/>
          <p:cNvGraphicFramePr>
            <a:graphicFrameLocks noChangeAspect="1"/>
          </p:cNvGraphicFramePr>
          <p:nvPr/>
        </p:nvGraphicFramePr>
        <p:xfrm>
          <a:off x="3868738" y="3913188"/>
          <a:ext cx="1735137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3" name="Equation" r:id="rId53" imgW="419040" imgH="215640" progId="Equation.DSMT4">
                  <p:embed/>
                </p:oleObj>
              </mc:Choice>
              <mc:Fallback>
                <p:oleObj name="Equation" r:id="rId53" imgW="419040" imgH="2156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738" y="3913188"/>
                        <a:ext cx="1735137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/>
        </p:nvGraphicFramePr>
        <p:xfrm>
          <a:off x="5134081" y="4589567"/>
          <a:ext cx="47307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4" name="Equation" r:id="rId55" imgW="114120" imgH="177480" progId="Equation.DSMT4">
                  <p:embed/>
                </p:oleObj>
              </mc:Choice>
              <mc:Fallback>
                <p:oleObj name="Equation" r:id="rId55" imgW="11412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4081" y="4589567"/>
                        <a:ext cx="473075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/>
        </p:nvGraphicFramePr>
        <p:xfrm>
          <a:off x="4797425" y="4585970"/>
          <a:ext cx="471488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5" name="Equation" r:id="rId57" imgW="114120" imgH="177480" progId="Equation.DSMT4">
                  <p:embed/>
                </p:oleObj>
              </mc:Choice>
              <mc:Fallback>
                <p:oleObj name="Equation" r:id="rId57" imgW="1141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7425" y="4585970"/>
                        <a:ext cx="471488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/>
        </p:nvGraphicFramePr>
        <p:xfrm>
          <a:off x="4491990" y="4593908"/>
          <a:ext cx="419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6" name="Equation" r:id="rId59" imgW="101520" imgH="164880" progId="Equation.DSMT4">
                  <p:embed/>
                </p:oleObj>
              </mc:Choice>
              <mc:Fallback>
                <p:oleObj name="Equation" r:id="rId59" imgW="101520" imgH="1648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990" y="4593908"/>
                        <a:ext cx="419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/>
        </p:nvGraphicFramePr>
        <p:xfrm>
          <a:off x="4214057" y="3789691"/>
          <a:ext cx="212469" cy="346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7" name="Equation" r:id="rId61" imgW="101520" imgH="164880" progId="Equation.DSMT4">
                  <p:embed/>
                </p:oleObj>
              </mc:Choice>
              <mc:Fallback>
                <p:oleObj name="Equation" r:id="rId61" imgW="101520" imgH="164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057" y="3789691"/>
                        <a:ext cx="212469" cy="3463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/>
        </p:nvGraphicFramePr>
        <p:xfrm>
          <a:off x="4111625" y="4583113"/>
          <a:ext cx="523875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8" name="Equation" r:id="rId62" imgW="126720" imgH="177480" progId="Equation.DSMT4">
                  <p:embed/>
                </p:oleObj>
              </mc:Choice>
              <mc:Fallback>
                <p:oleObj name="Equation" r:id="rId62" imgW="126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25" y="4583113"/>
                        <a:ext cx="523875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/>
        </p:nvGraphicFramePr>
        <p:xfrm>
          <a:off x="3892869" y="4609993"/>
          <a:ext cx="419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9" name="Equation" r:id="rId64" imgW="101520" imgH="164880" progId="Equation.DSMT4">
                  <p:embed/>
                </p:oleObj>
              </mc:Choice>
              <mc:Fallback>
                <p:oleObj name="Equation" r:id="rId64" imgW="101520" imgH="1648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869" y="4609993"/>
                        <a:ext cx="419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/>
        </p:nvGraphicFramePr>
        <p:xfrm>
          <a:off x="4527550" y="1614262"/>
          <a:ext cx="318770" cy="519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0" name="Equation" r:id="rId65" imgW="101520" imgH="164880" progId="Equation.DSMT4">
                  <p:embed/>
                </p:oleObj>
              </mc:Choice>
              <mc:Fallback>
                <p:oleObj name="Equation" r:id="rId65" imgW="101520" imgH="1648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1614262"/>
                        <a:ext cx="318770" cy="5196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/>
        </p:nvGraphicFramePr>
        <p:xfrm>
          <a:off x="4496435" y="1626553"/>
          <a:ext cx="3571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1" name="Equation" r:id="rId66" imgW="114120" imgH="177480" progId="Equation.DSMT4">
                  <p:embed/>
                </p:oleObj>
              </mc:Choice>
              <mc:Fallback>
                <p:oleObj name="Equation" r:id="rId66" imgW="114120" imgH="177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6435" y="1626553"/>
                        <a:ext cx="357188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68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00"/>
                            </p:stCondLst>
                            <p:childTnLst>
                              <p:par>
                                <p:cTn id="20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00"/>
                            </p:stCondLst>
                            <p:childTnLst>
                              <p:par>
                                <p:cTn id="23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00"/>
                            </p:stCondLst>
                            <p:childTnLst>
                              <p:par>
                                <p:cTn id="25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00"/>
                            </p:stCondLst>
                            <p:childTnLst>
                              <p:par>
                                <p:cTn id="27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 smtClean="0"/>
              <a:t>Review: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3360" y="1005840"/>
            <a:ext cx="8442960" cy="1783080"/>
          </a:xfrm>
        </p:spPr>
        <p:txBody>
          <a:bodyPr/>
          <a:lstStyle/>
          <a:p>
            <a:r>
              <a:rPr lang="en-CA" dirty="0" smtClean="0"/>
              <a:t>The product of two numbers can be represented by the area of a rectangle</a:t>
            </a:r>
          </a:p>
          <a:p>
            <a:r>
              <a:rPr lang="en-CA" dirty="0" smtClean="0"/>
              <a:t>Each number is either the length or width of the rectangle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0919" y="2837180"/>
          <a:ext cx="1464129" cy="683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4" imgW="380880" imgH="177480" progId="Equation.DSMT4">
                  <p:embed/>
                </p:oleObj>
              </mc:Choice>
              <mc:Fallback>
                <p:oleObj name="Equation" r:id="rId4" imgW="380880" imgH="177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0919" y="2837180"/>
                        <a:ext cx="1464129" cy="6832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432560" y="4267200"/>
            <a:ext cx="3291840" cy="21945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5516880" y="2971800"/>
            <a:ext cx="3159839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 bigger number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can be the length and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the smaller is the width</a:t>
            </a:r>
            <a:endParaRPr lang="en-CA" sz="2100" dirty="0">
              <a:solidFill>
                <a:srgbClr val="FF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435608" y="5364480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435608" y="5913120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435608" y="4815840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435608" y="5090160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435608" y="4541520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435608" y="5638800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435608" y="6187440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078480" y="4285488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355848" y="4285488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630168" y="4285488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904488" y="4285488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178808" y="4285488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53128" y="4285488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807208" y="4285488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35936" y="4285488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264664" y="4285488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993392" y="4285488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722120" y="4285488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2295843" y="2830195"/>
          <a:ext cx="7318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6" imgW="190440" imgH="164880" progId="Equation.DSMT4">
                  <p:embed/>
                </p:oleObj>
              </mc:Choice>
              <mc:Fallback>
                <p:oleObj name="Equation" r:id="rId6" imgW="190440" imgH="1648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843" y="2830195"/>
                        <a:ext cx="73183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3326130" y="2829243"/>
          <a:ext cx="4381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6130" y="2829243"/>
                        <a:ext cx="438150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5562600" y="4328160"/>
            <a:ext cx="2606804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 number of unit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squares is the area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of the area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3804603" y="2822258"/>
          <a:ext cx="122078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0" imgW="317160" imgH="177480" progId="Equation.DSMT4">
                  <p:embed/>
                </p:oleObj>
              </mc:Choice>
              <mc:Fallback>
                <p:oleObj name="Equation" r:id="rId10" imgW="31716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4603" y="2822258"/>
                        <a:ext cx="1220787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12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706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22222E-6 L 0.0467 0.10231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510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-0.27673 0.28889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00" y="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05800" cy="639762"/>
          </a:xfrm>
        </p:spPr>
        <p:txBody>
          <a:bodyPr>
            <a:normAutofit/>
          </a:bodyPr>
          <a:lstStyle/>
          <a:p>
            <a:r>
              <a:rPr lang="en-CA" sz="2400" dirty="0" smtClean="0"/>
              <a:t>Multiplying Two Digit Integers with Area Model: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305800" cy="1600200"/>
          </a:xfrm>
        </p:spPr>
        <p:txBody>
          <a:bodyPr>
            <a:normAutofit/>
          </a:bodyPr>
          <a:lstStyle/>
          <a:p>
            <a:r>
              <a:rPr lang="en-CA" dirty="0" smtClean="0"/>
              <a:t>Split each number as the sum of a multiple of 10 with a single digit</a:t>
            </a:r>
          </a:p>
          <a:p>
            <a:r>
              <a:rPr lang="en-CA" dirty="0" err="1" smtClean="0"/>
              <a:t>ie</a:t>
            </a:r>
            <a:r>
              <a:rPr lang="en-CA" dirty="0" smtClean="0"/>
              <a:t>: 23 = 20 + 3 , 46 = 40 + 6 , 117 = 110 + 7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477107"/>
              </p:ext>
            </p:extLst>
          </p:nvPr>
        </p:nvGraphicFramePr>
        <p:xfrm>
          <a:off x="4160520" y="2514600"/>
          <a:ext cx="1524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4" imgW="444240" imgH="177480" progId="Equation.DSMT4">
                  <p:embed/>
                </p:oleObj>
              </mc:Choice>
              <mc:Fallback>
                <p:oleObj name="Equation" r:id="rId4" imgW="444240" imgH="17748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520" y="2514600"/>
                        <a:ext cx="1524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1" name="Group 110"/>
          <p:cNvGrpSpPr/>
          <p:nvPr/>
        </p:nvGrpSpPr>
        <p:grpSpPr>
          <a:xfrm>
            <a:off x="3550920" y="3627120"/>
            <a:ext cx="1828800" cy="1828800"/>
            <a:chOff x="2743200" y="3566160"/>
            <a:chExt cx="1828800" cy="1828800"/>
          </a:xfrm>
        </p:grpSpPr>
        <p:sp>
          <p:nvSpPr>
            <p:cNvPr id="37" name="Rectangle 36"/>
            <p:cNvSpPr/>
            <p:nvPr/>
          </p:nvSpPr>
          <p:spPr>
            <a:xfrm>
              <a:off x="2743200" y="3566160"/>
              <a:ext cx="1828800" cy="182880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2743200" y="539496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743200" y="521208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43200" y="502920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743200" y="484632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743200" y="466344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743200" y="448056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743200" y="429768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743200" y="411480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743200" y="393192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743200" y="374904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274320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292608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310896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329184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347472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365760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384048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402336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420624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438912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457200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oup 113"/>
          <p:cNvGrpSpPr/>
          <p:nvPr/>
        </p:nvGrpSpPr>
        <p:grpSpPr>
          <a:xfrm>
            <a:off x="3550920" y="5455920"/>
            <a:ext cx="1828800" cy="563880"/>
            <a:chOff x="2743200" y="5394960"/>
            <a:chExt cx="1828800" cy="563880"/>
          </a:xfrm>
        </p:grpSpPr>
        <p:sp>
          <p:nvSpPr>
            <p:cNvPr id="39" name="Rectangle 38"/>
            <p:cNvSpPr/>
            <p:nvPr/>
          </p:nvSpPr>
          <p:spPr>
            <a:xfrm>
              <a:off x="2743200" y="5394960"/>
              <a:ext cx="1828800" cy="54864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2743200" y="576072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743200" y="5577840"/>
              <a:ext cx="1828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2928258" y="5410200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3111138" y="5410200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V="1">
              <a:off x="3294018" y="5410200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3476898" y="5410200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3659778" y="5410200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3842658" y="5410200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4025538" y="5410200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4208418" y="5410200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4391298" y="5410200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Group 112"/>
          <p:cNvGrpSpPr/>
          <p:nvPr/>
        </p:nvGrpSpPr>
        <p:grpSpPr>
          <a:xfrm>
            <a:off x="5379720" y="5455920"/>
            <a:ext cx="914444" cy="563876"/>
            <a:chOff x="4572000" y="5394960"/>
            <a:chExt cx="914444" cy="563876"/>
          </a:xfrm>
        </p:grpSpPr>
        <p:sp>
          <p:nvSpPr>
            <p:cNvPr id="40" name="Rectangle 39"/>
            <p:cNvSpPr/>
            <p:nvPr/>
          </p:nvSpPr>
          <p:spPr>
            <a:xfrm>
              <a:off x="4572000" y="5394960"/>
              <a:ext cx="914400" cy="54864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50" name="Straight Connector 49"/>
            <p:cNvCxnSpPr/>
            <p:nvPr/>
          </p:nvCxnSpPr>
          <p:spPr>
            <a:xfrm flipV="1">
              <a:off x="4759260" y="5410196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4942140" y="5410196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5125020" y="5410196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5307900" y="5410196"/>
              <a:ext cx="0" cy="5486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572044" y="576071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572044" y="557783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/>
          <p:cNvGrpSpPr/>
          <p:nvPr/>
        </p:nvGrpSpPr>
        <p:grpSpPr>
          <a:xfrm>
            <a:off x="5379720" y="3627120"/>
            <a:ext cx="914444" cy="1828800"/>
            <a:chOff x="4572000" y="3566160"/>
            <a:chExt cx="914444" cy="1828800"/>
          </a:xfrm>
        </p:grpSpPr>
        <p:sp>
          <p:nvSpPr>
            <p:cNvPr id="38" name="Rectangle 37"/>
            <p:cNvSpPr/>
            <p:nvPr/>
          </p:nvSpPr>
          <p:spPr>
            <a:xfrm>
              <a:off x="4572000" y="3566160"/>
              <a:ext cx="914400" cy="182880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32" name="Straight Connector 31"/>
            <p:cNvCxnSpPr/>
            <p:nvPr/>
          </p:nvCxnSpPr>
          <p:spPr>
            <a:xfrm flipV="1">
              <a:off x="475488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493776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512064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5303520" y="3566160"/>
              <a:ext cx="0" cy="1828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72044" y="539495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572044" y="521207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4572044" y="502919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4572044" y="484631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4572044" y="466343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572044" y="448055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572044" y="429767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572044" y="411479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4572044" y="393191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4572044" y="3749036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5" name="Object 1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9985752"/>
              </p:ext>
            </p:extLst>
          </p:nvPr>
        </p:nvGraphicFramePr>
        <p:xfrm>
          <a:off x="4162698" y="2515235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6" imgW="177480" imgH="177480" progId="Equation.DSMT4">
                  <p:embed/>
                </p:oleObj>
              </mc:Choice>
              <mc:Fallback>
                <p:oleObj name="Equation" r:id="rId6" imgW="177480" imgH="1774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2698" y="2515235"/>
                        <a:ext cx="609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1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965789"/>
              </p:ext>
            </p:extLst>
          </p:nvPr>
        </p:nvGraphicFramePr>
        <p:xfrm>
          <a:off x="5048796" y="251587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8" imgW="177480" imgH="177480" progId="Equation.DSMT4">
                  <p:embed/>
                </p:oleObj>
              </mc:Choice>
              <mc:Fallback>
                <p:oleObj name="Equation" r:id="rId8" imgW="177480" imgH="17748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796" y="2515870"/>
                        <a:ext cx="609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1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9341307"/>
              </p:ext>
            </p:extLst>
          </p:nvPr>
        </p:nvGraphicFramePr>
        <p:xfrm>
          <a:off x="4091623" y="3109913"/>
          <a:ext cx="2349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10" imgW="685800" imgH="177480" progId="Equation.DSMT4">
                  <p:embed/>
                </p:oleObj>
              </mc:Choice>
              <mc:Fallback>
                <p:oleObj name="Equation" r:id="rId10" imgW="685800" imgH="17748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1623" y="3109913"/>
                        <a:ext cx="2349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1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997518"/>
              </p:ext>
            </p:extLst>
          </p:nvPr>
        </p:nvGraphicFramePr>
        <p:xfrm>
          <a:off x="2957830" y="4117975"/>
          <a:ext cx="654050" cy="217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12" imgW="190440" imgH="634680" progId="Equation.DSMT4">
                  <p:embed/>
                </p:oleObj>
              </mc:Choice>
              <mc:Fallback>
                <p:oleObj name="Equation" r:id="rId12" imgW="190440" imgH="63468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830" y="4117975"/>
                        <a:ext cx="654050" cy="217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1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710248"/>
              </p:ext>
            </p:extLst>
          </p:nvPr>
        </p:nvGraphicFramePr>
        <p:xfrm>
          <a:off x="3995738" y="4041775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14" imgW="266400" imgH="177480" progId="Equation.DSMT4">
                  <p:embed/>
                </p:oleObj>
              </mc:Choice>
              <mc:Fallback>
                <p:oleObj name="Equation" r:id="rId14" imgW="266400" imgH="17748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4041775"/>
                        <a:ext cx="95250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076974"/>
              </p:ext>
            </p:extLst>
          </p:nvPr>
        </p:nvGraphicFramePr>
        <p:xfrm>
          <a:off x="5817870" y="4068445"/>
          <a:ext cx="6794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16" imgW="190440" imgH="177480" progId="Equation.DSMT4">
                  <p:embed/>
                </p:oleObj>
              </mc:Choice>
              <mc:Fallback>
                <p:oleObj name="Equation" r:id="rId16" imgW="190440" imgH="17748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7870" y="4068445"/>
                        <a:ext cx="67945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1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553370"/>
              </p:ext>
            </p:extLst>
          </p:nvPr>
        </p:nvGraphicFramePr>
        <p:xfrm>
          <a:off x="4101783" y="5626100"/>
          <a:ext cx="6794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18" imgW="190440" imgH="177480" progId="Equation.DSMT4">
                  <p:embed/>
                </p:oleObj>
              </mc:Choice>
              <mc:Fallback>
                <p:oleObj name="Equation" r:id="rId18" imgW="190440" imgH="1774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783" y="5626100"/>
                        <a:ext cx="67945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1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577453"/>
              </p:ext>
            </p:extLst>
          </p:nvPr>
        </p:nvGraphicFramePr>
        <p:xfrm>
          <a:off x="5779453" y="5576888"/>
          <a:ext cx="633412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Equation" r:id="rId20" imgW="177480" imgH="177480" progId="Equation.DSMT4">
                  <p:embed/>
                </p:oleObj>
              </mc:Choice>
              <mc:Fallback>
                <p:oleObj name="Equation" r:id="rId20" imgW="177480" imgH="1774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453" y="5576888"/>
                        <a:ext cx="633412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1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414813"/>
              </p:ext>
            </p:extLst>
          </p:nvPr>
        </p:nvGraphicFramePr>
        <p:xfrm>
          <a:off x="6727825" y="4236716"/>
          <a:ext cx="1955897" cy="915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Equation" r:id="rId22" imgW="380880" imgH="177480" progId="Equation.DSMT4">
                  <p:embed/>
                </p:oleObj>
              </mc:Choice>
              <mc:Fallback>
                <p:oleObj name="Equation" r:id="rId22" imgW="380880" imgH="17748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7825" y="4236716"/>
                        <a:ext cx="1955897" cy="915039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198120" y="2682240"/>
            <a:ext cx="288252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Split the rectangle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into four parts so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that the area of each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one is easier to count 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98120" y="4206240"/>
            <a:ext cx="240642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The product will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be the sum of the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area of all four 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rectangles</a:t>
            </a:r>
            <a:endParaRPr lang="en-CA" sz="2100" dirty="0">
              <a:solidFill>
                <a:srgbClr val="FF0000"/>
              </a:solidFill>
            </a:endParaRP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24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-0.15 0.2944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1472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59259E-6 L -0.04827 0.0812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3" y="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022E-16 L 0.02986 -0.0030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" y="-162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33333E-6 L 0.00122 0.038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898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0.02969 0.03472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6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274638"/>
            <a:ext cx="8549640" cy="898842"/>
          </a:xfrm>
        </p:spPr>
        <p:txBody>
          <a:bodyPr>
            <a:normAutofit/>
          </a:bodyPr>
          <a:lstStyle/>
          <a:p>
            <a:r>
              <a:rPr lang="en-CA" sz="2400" dirty="0" smtClean="0"/>
              <a:t>Practice: Find the area of each product using the area model</a:t>
            </a:r>
            <a:endParaRPr lang="en-CA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06400" y="1312863"/>
          <a:ext cx="1600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7" name="Equation" r:id="rId4" imgW="457200" imgH="177480" progId="Equation.DSMT4">
                  <p:embed/>
                </p:oleObj>
              </mc:Choice>
              <mc:Fallback>
                <p:oleObj name="Equation" r:id="rId4" imgW="45720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312863"/>
                        <a:ext cx="1600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542915" y="1358900"/>
          <a:ext cx="1600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8" name="Equation" r:id="rId6" imgW="457200" imgH="177480" progId="Equation.DSMT4">
                  <p:embed/>
                </p:oleObj>
              </mc:Choice>
              <mc:Fallback>
                <p:oleObj name="Equation" r:id="rId6" imgW="45720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2915" y="1358900"/>
                        <a:ext cx="1600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822960" y="2910840"/>
            <a:ext cx="3246120" cy="2148840"/>
          </a:xfrm>
          <a:prstGeom prst="rect">
            <a:avLst/>
          </a:prstGeom>
          <a:solidFill>
            <a:srgbClr val="00B0F0">
              <a:alpha val="7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388" name="Object 1"/>
          <p:cNvGraphicFramePr>
            <a:graphicFrameLocks noChangeAspect="1"/>
          </p:cNvGraphicFramePr>
          <p:nvPr/>
        </p:nvGraphicFramePr>
        <p:xfrm>
          <a:off x="417494" y="1310640"/>
          <a:ext cx="667436" cy="579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9" name="Equation" r:id="rId8" imgW="190440" imgH="164880" progId="Equation.DSMT4">
                  <p:embed/>
                </p:oleObj>
              </mc:Choice>
              <mc:Fallback>
                <p:oleObj name="Equation" r:id="rId8" imgW="190440" imgH="1648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494" y="1310640"/>
                        <a:ext cx="667436" cy="579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327607" y="1280160"/>
          <a:ext cx="707885" cy="663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0" name="Equation" r:id="rId10" imgW="190440" imgH="177480" progId="Equation.DSMT4">
                  <p:embed/>
                </p:oleObj>
              </mc:Choice>
              <mc:Fallback>
                <p:oleObj name="Equation" r:id="rId10" imgW="19044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607" y="1280160"/>
                        <a:ext cx="707885" cy="6632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43840" y="5897880"/>
            <a:ext cx="390844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>
                <a:solidFill>
                  <a:srgbClr val="FF0000"/>
                </a:solidFill>
              </a:rPr>
              <a:t>Split each number as the sum</a:t>
            </a:r>
            <a:br>
              <a:rPr lang="en-CA" sz="2100" dirty="0" smtClean="0">
                <a:solidFill>
                  <a:srgbClr val="FF0000"/>
                </a:solidFill>
              </a:rPr>
            </a:br>
            <a:r>
              <a:rPr lang="en-CA" sz="2100" dirty="0" smtClean="0">
                <a:solidFill>
                  <a:srgbClr val="FF0000"/>
                </a:solidFill>
              </a:rPr>
              <a:t>of two digits</a:t>
            </a:r>
            <a:endParaRPr lang="en-CA" sz="2100" dirty="0">
              <a:solidFill>
                <a:srgbClr val="FF0000"/>
              </a:solidFill>
            </a:endParaRP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531620" y="2302193"/>
          <a:ext cx="231298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1" name="Equation" r:id="rId12" imgW="622080" imgH="177480" progId="Equation.DSMT4">
                  <p:embed/>
                </p:oleObj>
              </mc:Choice>
              <mc:Fallback>
                <p:oleObj name="Equation" r:id="rId12" imgW="62208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620" y="2302193"/>
                        <a:ext cx="2312988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49168" y="2913888"/>
            <a:ext cx="0" cy="21488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228600" y="3169920"/>
          <a:ext cx="737327" cy="1814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2" name="Equation" r:id="rId14" imgW="253800" imgH="622080" progId="Equation.DSMT4">
                  <p:embed/>
                </p:oleObj>
              </mc:Choice>
              <mc:Fallback>
                <p:oleObj name="Equation" r:id="rId14" imgW="2538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169920"/>
                        <a:ext cx="737327" cy="18141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822960" y="4480560"/>
            <a:ext cx="3230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1603058" y="3386455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3" name="Equation" r:id="rId16" imgW="266400" imgH="177480" progId="Equation.DSMT4">
                  <p:embed/>
                </p:oleObj>
              </mc:Choice>
              <mc:Fallback>
                <p:oleObj name="Equation" r:id="rId16" imgW="26640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058" y="3386455"/>
                        <a:ext cx="95250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/>
        </p:nvGraphicFramePr>
        <p:xfrm>
          <a:off x="3233738" y="3386455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4" name="Equation" r:id="rId18" imgW="266400" imgH="177480" progId="Equation.DSMT4">
                  <p:embed/>
                </p:oleObj>
              </mc:Choice>
              <mc:Fallback>
                <p:oleObj name="Equation" r:id="rId18" imgW="26640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738" y="3386455"/>
                        <a:ext cx="95250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/>
        </p:nvGraphicFramePr>
        <p:xfrm>
          <a:off x="1800225" y="4483418"/>
          <a:ext cx="6794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5" name="Equation" r:id="rId20" imgW="190440" imgH="177480" progId="Equation.DSMT4">
                  <p:embed/>
                </p:oleObj>
              </mc:Choice>
              <mc:Fallback>
                <p:oleObj name="Equation" r:id="rId20" imgW="19044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4483418"/>
                        <a:ext cx="67945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3475038" y="4489768"/>
          <a:ext cx="40640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6" name="Equation" r:id="rId22" imgW="114120" imgH="164880" progId="Equation.DSMT4">
                  <p:embed/>
                </p:oleObj>
              </mc:Choice>
              <mc:Fallback>
                <p:oleObj name="Equation" r:id="rId22" imgW="114120" imgH="164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038" y="4489768"/>
                        <a:ext cx="406400" cy="588962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/>
        </p:nvGraphicFramePr>
        <p:xfrm>
          <a:off x="2047240" y="1283653"/>
          <a:ext cx="14065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7" name="Equation" r:id="rId24" imgW="393480" imgH="177480" progId="Equation.DSMT4">
                  <p:embed/>
                </p:oleObj>
              </mc:Choice>
              <mc:Fallback>
                <p:oleObj name="Equation" r:id="rId24" imgW="393480" imgH="177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240" y="1283653"/>
                        <a:ext cx="1406525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5567362" y="2971800"/>
            <a:ext cx="3246120" cy="2148840"/>
          </a:xfrm>
          <a:prstGeom prst="rect">
            <a:avLst/>
          </a:prstGeom>
          <a:solidFill>
            <a:srgbClr val="00B0F0">
              <a:alpha val="7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1"/>
          <p:cNvGraphicFramePr>
            <a:graphicFrameLocks noChangeAspect="1"/>
          </p:cNvGraphicFramePr>
          <p:nvPr/>
        </p:nvGraphicFramePr>
        <p:xfrm>
          <a:off x="5573395" y="1348740"/>
          <a:ext cx="6667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8" name="Equation" r:id="rId26" imgW="190440" imgH="177480" progId="Equation.DSMT4">
                  <p:embed/>
                </p:oleObj>
              </mc:Choice>
              <mc:Fallback>
                <p:oleObj name="Equation" r:id="rId26" imgW="19044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3395" y="1348740"/>
                        <a:ext cx="666750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5"/>
          <p:cNvGraphicFramePr>
            <a:graphicFrameLocks noChangeAspect="1"/>
          </p:cNvGraphicFramePr>
          <p:nvPr/>
        </p:nvGraphicFramePr>
        <p:xfrm>
          <a:off x="6483033" y="1334135"/>
          <a:ext cx="7080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9" name="Equation" r:id="rId28" imgW="190440" imgH="164880" progId="Equation.DSMT4">
                  <p:embed/>
                </p:oleObj>
              </mc:Choice>
              <mc:Fallback>
                <p:oleObj name="Equation" r:id="rId28" imgW="190440" imgH="164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033" y="1334135"/>
                        <a:ext cx="708025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/>
        </p:nvGraphicFramePr>
        <p:xfrm>
          <a:off x="6300153" y="2363153"/>
          <a:ext cx="226536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0" name="Equation" r:id="rId30" imgW="609480" imgH="177480" progId="Equation.DSMT4">
                  <p:embed/>
                </p:oleObj>
              </mc:Choice>
              <mc:Fallback>
                <p:oleObj name="Equation" r:id="rId30" imgW="60948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53" y="2363153"/>
                        <a:ext cx="2265362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7993570" y="2974848"/>
            <a:ext cx="0" cy="21488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4992053" y="3214053"/>
          <a:ext cx="698500" cy="184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1" name="Equation" r:id="rId32" imgW="241200" imgH="634680" progId="Equation.DSMT4">
                  <p:embed/>
                </p:oleObj>
              </mc:Choice>
              <mc:Fallback>
                <p:oleObj name="Equation" r:id="rId32" imgW="241200" imgH="6346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2053" y="3214053"/>
                        <a:ext cx="698500" cy="1849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>
            <a:off x="5567362" y="4541520"/>
            <a:ext cx="3230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8"/>
          <p:cNvGraphicFramePr>
            <a:graphicFrameLocks noChangeAspect="1"/>
          </p:cNvGraphicFramePr>
          <p:nvPr/>
        </p:nvGraphicFramePr>
        <p:xfrm>
          <a:off x="6212840" y="3371215"/>
          <a:ext cx="122396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2" name="Equation" r:id="rId34" imgW="342720" imgH="177480" progId="Equation.DSMT4">
                  <p:embed/>
                </p:oleObj>
              </mc:Choice>
              <mc:Fallback>
                <p:oleObj name="Equation" r:id="rId34" imgW="3427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2840" y="3371215"/>
                        <a:ext cx="1223963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8"/>
          <p:cNvGraphicFramePr>
            <a:graphicFrameLocks noChangeAspect="1"/>
          </p:cNvGraphicFramePr>
          <p:nvPr/>
        </p:nvGraphicFramePr>
        <p:xfrm>
          <a:off x="8099425" y="3401695"/>
          <a:ext cx="6794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3" name="Equation" r:id="rId36" imgW="190440" imgH="177480" progId="Equation.DSMT4">
                  <p:embed/>
                </p:oleObj>
              </mc:Choice>
              <mc:Fallback>
                <p:oleObj name="Equation" r:id="rId36" imgW="19044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9425" y="3401695"/>
                        <a:ext cx="67945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8"/>
          <p:cNvGraphicFramePr>
            <a:graphicFrameLocks noChangeAspect="1"/>
          </p:cNvGraphicFramePr>
          <p:nvPr/>
        </p:nvGraphicFramePr>
        <p:xfrm>
          <a:off x="6348730" y="4513898"/>
          <a:ext cx="9509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4" name="Equation" r:id="rId38" imgW="266400" imgH="177480" progId="Equation.DSMT4">
                  <p:embed/>
                </p:oleObj>
              </mc:Choice>
              <mc:Fallback>
                <p:oleObj name="Equation" r:id="rId38" imgW="26640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8730" y="4513898"/>
                        <a:ext cx="950913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8"/>
          <p:cNvGraphicFramePr>
            <a:graphicFrameLocks noChangeAspect="1"/>
          </p:cNvGraphicFramePr>
          <p:nvPr/>
        </p:nvGraphicFramePr>
        <p:xfrm>
          <a:off x="8219440" y="4528503"/>
          <a:ext cx="406400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5" name="Equation" r:id="rId40" imgW="114120" imgH="177480" progId="Equation.DSMT4">
                  <p:embed/>
                </p:oleObj>
              </mc:Choice>
              <mc:Fallback>
                <p:oleObj name="Equation" r:id="rId40" imgW="11412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9440" y="4528503"/>
                        <a:ext cx="406400" cy="6334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8"/>
          <p:cNvGraphicFramePr>
            <a:graphicFrameLocks noChangeAspect="1"/>
          </p:cNvGraphicFramePr>
          <p:nvPr/>
        </p:nvGraphicFramePr>
        <p:xfrm>
          <a:off x="7165975" y="1344613"/>
          <a:ext cx="163353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6" name="Equation" r:id="rId42" imgW="457200" imgH="177480" progId="Equation.DSMT4">
                  <p:embed/>
                </p:oleObj>
              </mc:Choice>
              <mc:Fallback>
                <p:oleObj name="Equation" r:id="rId42" imgW="457200" imgH="1774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5975" y="1344613"/>
                        <a:ext cx="1633538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44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-0.02153 0.3444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0" y="172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0.06823 0.1578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0" y="79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7 L -0.09167 0.3555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0" y="1780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85185E-6 L 0.04983 0.15116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750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 smtClean="0"/>
              <a:t>Garbage Management: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7160" y="929640"/>
            <a:ext cx="8503920" cy="1356360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An average Canadian creates 2200g of garbage each day.  If the population of Canada is 34,000,000 how many pound of garbage will there be in a day?  week? </a:t>
            </a:r>
            <a:endParaRPr lang="en-CA" dirty="0"/>
          </a:p>
        </p:txBody>
      </p:sp>
      <p:pic>
        <p:nvPicPr>
          <p:cNvPr id="4" name="Picture 3" descr="garba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" y="2396490"/>
            <a:ext cx="4130040" cy="2738396"/>
          </a:xfrm>
          <a:prstGeom prst="rect">
            <a:avLst/>
          </a:prstGeom>
        </p:spPr>
      </p:pic>
      <p:pic>
        <p:nvPicPr>
          <p:cNvPr id="5" name="Picture 4" descr="garbag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98570" y="2404110"/>
            <a:ext cx="4827270" cy="3417056"/>
          </a:xfrm>
          <a:prstGeom prst="rect">
            <a:avLst/>
          </a:prstGeom>
        </p:spPr>
      </p:pic>
      <p:pic>
        <p:nvPicPr>
          <p:cNvPr id="6" name="Picture 5" descr="garbage bott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333" y="2289810"/>
            <a:ext cx="6004227" cy="3995540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6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65760" y="320040"/>
            <a:ext cx="2042160" cy="502920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In a day: 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97827" y="878523"/>
          <a:ext cx="4829176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6" name="Equation" r:id="rId4" imgW="1625400" imgH="203040" progId="Equation.DSMT4">
                  <p:embed/>
                </p:oleObj>
              </mc:Choice>
              <mc:Fallback>
                <p:oleObj name="Equation" r:id="rId4" imgW="162540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827" y="878523"/>
                        <a:ext cx="4829176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15290" y="1522095"/>
          <a:ext cx="49799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7" name="Equation" r:id="rId6" imgW="1676160" imgH="190440" progId="Equation.DSMT4">
                  <p:embed/>
                </p:oleObj>
              </mc:Choice>
              <mc:Fallback>
                <p:oleObj name="Equation" r:id="rId6" imgW="1676160" imgH="190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" y="1522095"/>
                        <a:ext cx="4979988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222682" y="1234440"/>
            <a:ext cx="2768918" cy="1889760"/>
          </a:xfrm>
          <a:prstGeom prst="rect">
            <a:avLst/>
          </a:prstGeom>
          <a:solidFill>
            <a:srgbClr val="00B0F0">
              <a:alpha val="7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6786563" y="760125"/>
          <a:ext cx="1884997" cy="529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8" name="Equation" r:id="rId8" imgW="634680" imgH="177480" progId="Equation.DSMT4">
                  <p:embed/>
                </p:oleObj>
              </mc:Choice>
              <mc:Fallback>
                <p:oleObj name="Equation" r:id="rId8" imgW="63468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63" y="760125"/>
                        <a:ext cx="1884997" cy="5298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H="1">
            <a:off x="7955280" y="1237488"/>
            <a:ext cx="7810" cy="18867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5676266" y="1572579"/>
          <a:ext cx="592520" cy="1460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9" name="Equation" r:id="rId10" imgW="253800" imgH="622080" progId="Equation.DSMT4">
                  <p:embed/>
                </p:oleObj>
              </mc:Choice>
              <mc:Fallback>
                <p:oleObj name="Equation" r:id="rId10" imgW="25380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266" y="1572579"/>
                        <a:ext cx="592520" cy="14601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6222682" y="2362200"/>
            <a:ext cx="278415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6637973" y="1482090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0" name="Equation" r:id="rId12" imgW="266400" imgH="177480" progId="Equation.DSMT4">
                  <p:embed/>
                </p:oleObj>
              </mc:Choice>
              <mc:Fallback>
                <p:oleObj name="Equation" r:id="rId12" imgW="26640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973" y="1482090"/>
                        <a:ext cx="95250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8175625" y="1511935"/>
          <a:ext cx="6794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1" name="Equation" r:id="rId14" imgW="190440" imgH="177480" progId="Equation.DSMT4">
                  <p:embed/>
                </p:oleObj>
              </mc:Choice>
              <mc:Fallback>
                <p:oleObj name="Equation" r:id="rId14" imgW="19044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25" y="1511935"/>
                        <a:ext cx="67945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6833870" y="2410143"/>
          <a:ext cx="6794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2" name="Equation" r:id="rId16" imgW="190440" imgH="177480" progId="Equation.DSMT4">
                  <p:embed/>
                </p:oleObj>
              </mc:Choice>
              <mc:Fallback>
                <p:oleObj name="Equation" r:id="rId16" imgW="19044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3870" y="2410143"/>
                        <a:ext cx="679450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8280400" y="2440623"/>
          <a:ext cx="406400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3" name="Equation" r:id="rId18" imgW="114120" imgH="177480" progId="Equation.DSMT4">
                  <p:embed/>
                </p:oleObj>
              </mc:Choice>
              <mc:Fallback>
                <p:oleObj name="Equation" r:id="rId18" imgW="11412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0400" y="2440623"/>
                        <a:ext cx="406400" cy="6334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27355" y="2132013"/>
          <a:ext cx="437673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4" name="Equation" r:id="rId20" imgW="1473120" imgH="190440" progId="Equation.DSMT4">
                  <p:embed/>
                </p:oleObj>
              </mc:Choice>
              <mc:Fallback>
                <p:oleObj name="Equation" r:id="rId20" imgW="147312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55" y="2132013"/>
                        <a:ext cx="4376738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28943" y="2738438"/>
          <a:ext cx="369728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5" name="Equation" r:id="rId22" imgW="1244520" imgH="203040" progId="Equation.DSMT4">
                  <p:embed/>
                </p:oleObj>
              </mc:Choice>
              <mc:Fallback>
                <p:oleObj name="Equation" r:id="rId22" imgW="124452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3" y="2738438"/>
                        <a:ext cx="3697287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6744970" y="3142933"/>
          <a:ext cx="14065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6" name="Equation" r:id="rId24" imgW="393480" imgH="177480" progId="Equation.DSMT4">
                  <p:embed/>
                </p:oleObj>
              </mc:Choice>
              <mc:Fallback>
                <p:oleObj name="Equation" r:id="rId24" imgW="393480" imgH="177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4970" y="3142933"/>
                        <a:ext cx="1406525" cy="635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/>
          <p:cNvSpPr txBox="1">
            <a:spLocks/>
          </p:cNvSpPr>
          <p:nvPr/>
        </p:nvSpPr>
        <p:spPr>
          <a:xfrm>
            <a:off x="411480" y="3368040"/>
            <a:ext cx="2042160" cy="5029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a week: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461962" y="3958273"/>
          <a:ext cx="4300538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7" name="Equation" r:id="rId26" imgW="1447560" imgH="203040" progId="Equation.DSMT4">
                  <p:embed/>
                </p:oleObj>
              </mc:Choice>
              <mc:Fallback>
                <p:oleObj name="Equation" r:id="rId26" imgW="144756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2" y="3958273"/>
                        <a:ext cx="4300538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439103" y="4598670"/>
          <a:ext cx="437673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8" name="Equation" r:id="rId28" imgW="1473120" imgH="203040" progId="Equation.DSMT4">
                  <p:embed/>
                </p:oleObj>
              </mc:Choice>
              <mc:Fallback>
                <p:oleObj name="Equation" r:id="rId28" imgW="147312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03" y="4598670"/>
                        <a:ext cx="4376737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695490"/>
              </p:ext>
            </p:extLst>
          </p:nvPr>
        </p:nvGraphicFramePr>
        <p:xfrm>
          <a:off x="5798820" y="407416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9" name="Equation" r:id="rId30" imgW="469800" imgH="177480" progId="Equation.DSMT4">
                  <p:embed/>
                </p:oleObj>
              </mc:Choice>
              <mc:Fallback>
                <p:oleObj name="Equation" r:id="rId30" imgW="46980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8820" y="4074160"/>
                        <a:ext cx="16764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5486400" y="5369561"/>
            <a:ext cx="210312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707817"/>
              </p:ext>
            </p:extLst>
          </p:nvPr>
        </p:nvGraphicFramePr>
        <p:xfrm>
          <a:off x="5052695" y="5544186"/>
          <a:ext cx="4540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0" name="Equation" r:id="rId32" imgW="126720" imgH="164880" progId="Equation.DSMT4">
                  <p:embed/>
                </p:oleObj>
              </mc:Choice>
              <mc:Fallback>
                <p:oleObj name="Equation" r:id="rId32" imgW="126720" imgH="164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2695" y="5544186"/>
                        <a:ext cx="45402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3995887"/>
              </p:ext>
            </p:extLst>
          </p:nvPr>
        </p:nvGraphicFramePr>
        <p:xfrm>
          <a:off x="6103620" y="4810761"/>
          <a:ext cx="9540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1" name="Equation" r:id="rId34" imgW="266400" imgH="177480" progId="Equation.DSMT4">
                  <p:embed/>
                </p:oleObj>
              </mc:Choice>
              <mc:Fallback>
                <p:oleObj name="Equation" r:id="rId34" imgW="26640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3620" y="4810761"/>
                        <a:ext cx="95408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7741920" y="5371593"/>
            <a:ext cx="13716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1" name="Rectangle 30"/>
          <p:cNvSpPr/>
          <p:nvPr/>
        </p:nvSpPr>
        <p:spPr>
          <a:xfrm>
            <a:off x="7970520" y="5371593"/>
            <a:ext cx="137160" cy="9144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2" name="Rectangle 31"/>
          <p:cNvSpPr/>
          <p:nvPr/>
        </p:nvSpPr>
        <p:spPr>
          <a:xfrm>
            <a:off x="5484495" y="5371593"/>
            <a:ext cx="2257425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6549219"/>
              </p:ext>
            </p:extLst>
          </p:nvPr>
        </p:nvGraphicFramePr>
        <p:xfrm>
          <a:off x="6073458" y="4811395"/>
          <a:ext cx="23193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2" name="Equation" r:id="rId36" imgW="647640" imgH="177480" progId="Equation.DSMT4">
                  <p:embed/>
                </p:oleObj>
              </mc:Choice>
              <mc:Fallback>
                <p:oleObj name="Equation" r:id="rId36" imgW="64764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3458" y="4811395"/>
                        <a:ext cx="231933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535813"/>
              </p:ext>
            </p:extLst>
          </p:nvPr>
        </p:nvGraphicFramePr>
        <p:xfrm>
          <a:off x="6019800" y="5513389"/>
          <a:ext cx="102870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3" name="Equation" r:id="rId38" imgW="342720" imgH="177480" progId="Equation.DSMT4">
                  <p:embed/>
                </p:oleObj>
              </mc:Choice>
              <mc:Fallback>
                <p:oleObj name="Equation" r:id="rId38" imgW="342720" imgH="177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513389"/>
                        <a:ext cx="1028700" cy="5318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757638"/>
              </p:ext>
            </p:extLst>
          </p:nvPr>
        </p:nvGraphicFramePr>
        <p:xfrm>
          <a:off x="7303734" y="5577619"/>
          <a:ext cx="419005" cy="419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4" name="Equation" r:id="rId40" imgW="139680" imgH="139680" progId="Equation.DSMT4">
                  <p:embed/>
                </p:oleObj>
              </mc:Choice>
              <mc:Fallback>
                <p:oleObj name="Equation" r:id="rId40" imgW="139680" imgH="1396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3734" y="5577619"/>
                        <a:ext cx="419005" cy="419006"/>
                      </a:xfrm>
                      <a:prstGeom prst="rect">
                        <a:avLst/>
                      </a:prstGeom>
                      <a:solidFill>
                        <a:schemeClr val="bg1">
                          <a:alpha val="7411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969856"/>
              </p:ext>
            </p:extLst>
          </p:nvPr>
        </p:nvGraphicFramePr>
        <p:xfrm>
          <a:off x="7567930" y="5519738"/>
          <a:ext cx="838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5" name="Equation" r:id="rId42" imgW="279360" imgH="164880" progId="Equation.DSMT4">
                  <p:embed/>
                </p:oleObj>
              </mc:Choice>
              <mc:Fallback>
                <p:oleObj name="Equation" r:id="rId42" imgW="279360" imgH="1648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7930" y="5519738"/>
                        <a:ext cx="838200" cy="4953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881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847231"/>
              </p:ext>
            </p:extLst>
          </p:nvPr>
        </p:nvGraphicFramePr>
        <p:xfrm>
          <a:off x="5908675" y="6248400"/>
          <a:ext cx="14065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6" name="Equation" r:id="rId44" imgW="469800" imgH="177480" progId="Equation.DSMT4">
                  <p:embed/>
                </p:oleObj>
              </mc:Choice>
              <mc:Fallback>
                <p:oleObj name="Equation" r:id="rId44" imgW="469800" imgH="177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8675" y="6248400"/>
                        <a:ext cx="140652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438150" y="5273040"/>
          <a:ext cx="407511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7" name="Equation" r:id="rId46" imgW="1371600" imgH="190440" progId="Equation.DSMT4">
                  <p:embed/>
                </p:oleObj>
              </mc:Choice>
              <mc:Fallback>
                <p:oleObj name="Equation" r:id="rId46" imgW="1371600" imgH="1904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5273040"/>
                        <a:ext cx="4075113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465455" y="5944553"/>
          <a:ext cx="392430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8" name="Equation" r:id="rId48" imgW="1320480" imgH="203040" progId="Equation.DSMT4">
                  <p:embed/>
                </p:oleObj>
              </mc:Choice>
              <mc:Fallback>
                <p:oleObj name="Equation" r:id="rId48" imgW="1320480" imgH="2030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455" y="5944553"/>
                        <a:ext cx="3924300" cy="601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50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7" grpId="0" animBg="1"/>
      <p:bldP spid="27" grpId="1" animBg="1"/>
      <p:bldP spid="30" grpId="0" animBg="1"/>
      <p:bldP spid="30" grpId="1" animBg="1"/>
      <p:bldP spid="3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  <p:tag name="ISPRING_SCORM_PASSING_SCORE" val="100.0000000000"/>
  <p:tag name="GENSWF_OUTPUT_FILE_NAME" val="m8c13"/>
  <p:tag name="ISPRING_RESOURCE_PATHS_HASH_2" val="409b69c15398f9b765773fb578be30f1502dcbd3"/>
  <p:tag name="ISPRING_ULTRA_SCORM_COURSE_ID" val="88AC6A48-28D9-49C3-ABB0-7A542D4285D4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1.3 Multiplying Two Digit Numbers"/>
  <p:tag name="ISPRING_RESOURCE_PATHS_HASH_PRESENTER" val="35bc1ad4532290f9b28e10a7276de2ec1d6d08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550</TotalTime>
  <Words>243</Words>
  <Application>Microsoft Office PowerPoint</Application>
  <PresentationFormat>On-screen Show (4:3)</PresentationFormat>
  <Paragraphs>36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1.3  Multiplying Two Digit Numbers</vt:lpstr>
      <vt:lpstr>Traditional Method:</vt:lpstr>
      <vt:lpstr>Review:</vt:lpstr>
      <vt:lpstr>Multiplying Two Digit Integers with Area Model:</vt:lpstr>
      <vt:lpstr>Practice: Find the area of each product using the area model</vt:lpstr>
      <vt:lpstr>Garbage Management: </vt:lpstr>
      <vt:lpstr>PowerPoint Presentation</vt:lpstr>
      <vt:lpstr>Homework: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1.3 Multiplying Two Digit Numbers</dc:title>
  <dc:creator>Danny Young</dc:creator>
  <cp:lastModifiedBy>Danny Young</cp:lastModifiedBy>
  <cp:revision>62</cp:revision>
  <dcterms:created xsi:type="dcterms:W3CDTF">2012-08-24T02:51:26Z</dcterms:created>
  <dcterms:modified xsi:type="dcterms:W3CDTF">2015-03-16T20:01:16Z</dcterms:modified>
</cp:coreProperties>
</file>